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2125"/>
    <a:srgbClr val="116D65"/>
    <a:srgbClr val="85292E"/>
    <a:srgbClr val="DF21AD"/>
    <a:srgbClr val="3A2A75"/>
    <a:srgbClr val="F20E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9" autoAdjust="0"/>
    <p:restoredTop sz="94713" autoAdjust="0"/>
  </p:normalViewPr>
  <p:slideViewPr>
    <p:cSldViewPr snapToGrid="0">
      <p:cViewPr varScale="1">
        <p:scale>
          <a:sx n="66" d="100"/>
          <a:sy n="66" d="100"/>
        </p:scale>
        <p:origin x="-618" y="-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7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85E8B-7D47-415A-A8D0-D15F4B8ED1D7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33508-8FE9-4BBD-B9EB-1D9B26FED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044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90773-1732-4AC0-B60A-2FEFBF044AB0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F52EE-49FD-438D-A3EB-BF2ED8FFA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36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F52EE-49FD-438D-A3EB-BF2ED8FFA74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6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6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6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0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698949" y="2286299"/>
            <a:ext cx="4182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800"/>
              </a:spcAft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 февраля 2020. Санкт-Петербург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49" y="212307"/>
            <a:ext cx="2932539" cy="21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1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4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2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3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2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3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6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6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50"/>
          <a:stretch/>
        </p:blipFill>
        <p:spPr>
          <a:xfrm>
            <a:off x="7692571" y="0"/>
            <a:ext cx="4495442" cy="6263552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98276" y="3470247"/>
            <a:ext cx="11120710" cy="1470025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9A2125"/>
                </a:solidFill>
              </a:rPr>
              <a:t>Presentation title</a:t>
            </a:r>
            <a:endParaRPr lang="ru-RU" b="1" dirty="0">
              <a:solidFill>
                <a:srgbClr val="9A2125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1038" y="5114444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Author(s) name(s)</a:t>
            </a:r>
            <a:endParaRPr lang="ru-RU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715552" y="582391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Company or company logo</a:t>
            </a:r>
            <a:endParaRPr lang="ru-RU" sz="2800" dirty="0"/>
          </a:p>
        </p:txBody>
      </p:sp>
      <p:sp>
        <p:nvSpPr>
          <p:cNvPr id="10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4" descr="image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6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590561" y="3754215"/>
            <a:ext cx="2413278" cy="15718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Dear speakers!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500"/>
            <a:ext cx="10515600" cy="1881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Using this template is optional, but desirable to make conference style uniform.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If you use your own template, please, insert the </a:t>
            </a:r>
            <a:r>
              <a:rPr lang="en-US" sz="2400" dirty="0" err="1" smtClean="0"/>
              <a:t>ProfsoUX</a:t>
            </a:r>
            <a:r>
              <a:rPr lang="en-US" sz="2400" dirty="0" smtClean="0"/>
              <a:t> logo (below) on one of the title pages.</a:t>
            </a:r>
            <a:endParaRPr lang="ru-RU" sz="2400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115983" y="5470704"/>
            <a:ext cx="197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Прозрачный фон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6724" y="5470704"/>
            <a:ext cx="236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Непрозрачный фон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423" y="3464530"/>
            <a:ext cx="2335473" cy="23354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23" y="3754215"/>
            <a:ext cx="2127946" cy="1591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758" y="3681017"/>
            <a:ext cx="2237487" cy="16647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76964" y="5302822"/>
            <a:ext cx="184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Transparent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100822" y="5362598"/>
            <a:ext cx="2297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White background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993" y="3754215"/>
            <a:ext cx="2112564" cy="15718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08482" y="5362598"/>
            <a:ext cx="25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the dark background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8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62</Words>
  <Application>Microsoft Office PowerPoint</Application>
  <PresentationFormat>Произвольный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Presentation title</vt:lpstr>
      <vt:lpstr>Dear speakers!</vt:lpstr>
    </vt:vector>
  </TitlesOfParts>
  <Company>First Line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Darya Patyutko</dc:creator>
  <cp:lastModifiedBy>Alina Sokolova</cp:lastModifiedBy>
  <cp:revision>61</cp:revision>
  <dcterms:created xsi:type="dcterms:W3CDTF">2017-02-03T12:45:40Z</dcterms:created>
  <dcterms:modified xsi:type="dcterms:W3CDTF">2020-01-24T10:14:07Z</dcterms:modified>
</cp:coreProperties>
</file>