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2125"/>
    <a:srgbClr val="116D65"/>
    <a:srgbClr val="85292E"/>
    <a:srgbClr val="DF21AD"/>
    <a:srgbClr val="3A2A75"/>
    <a:srgbClr val="F20E6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79" autoAdjust="0"/>
    <p:restoredTop sz="94713" autoAdjust="0"/>
  </p:normalViewPr>
  <p:slideViewPr>
    <p:cSldViewPr snapToGrid="0">
      <p:cViewPr varScale="1">
        <p:scale>
          <a:sx n="66" d="100"/>
          <a:sy n="66" d="100"/>
        </p:scale>
        <p:origin x="-618" y="-96"/>
      </p:cViewPr>
      <p:guideLst>
        <p:guide orient="horz"/>
        <p:guide pos="49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-170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85E8B-7D47-415A-A8D0-D15F4B8ED1D7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633508-8FE9-4BBD-B9EB-1D9B26FED1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0443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C90773-1732-4AC0-B60A-2FEFBF044AB0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F52EE-49FD-438D-A3EB-BF2ED8FFA7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936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2F52EE-49FD-438D-A3EB-BF2ED8FFA74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567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1/23/2020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463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1/23/2020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363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1/23/2020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603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698949" y="2286299"/>
            <a:ext cx="41823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Aft>
                <a:spcPts val="800"/>
              </a:spcAft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29 февраля 2020. Санкт-Петербург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649" y="212307"/>
            <a:ext cx="2932539" cy="2193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767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1/23/2020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514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1/23/2020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043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1/23/2020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120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1/23/2020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336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1/23/2020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020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1/23/2020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234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1/23/2020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467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1/23/2020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950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pPr/>
              <a:t>1/23/2020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969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50"/>
          <a:stretch/>
        </p:blipFill>
        <p:spPr>
          <a:xfrm>
            <a:off x="7692571" y="0"/>
            <a:ext cx="4495442" cy="6263552"/>
          </a:xfrm>
          <a:prstGeom prst="rect">
            <a:avLst/>
          </a:prstGeom>
        </p:spPr>
      </p:pic>
      <p:sp>
        <p:nvSpPr>
          <p:cNvPr id="7" name="Заголовок 6"/>
          <p:cNvSpPr>
            <a:spLocks noGrp="1"/>
          </p:cNvSpPr>
          <p:nvPr>
            <p:ph type="ctrTitle" idx="4294967295"/>
          </p:nvPr>
        </p:nvSpPr>
        <p:spPr>
          <a:xfrm>
            <a:off x="698276" y="3470247"/>
            <a:ext cx="11120710" cy="1470025"/>
          </a:xfrm>
        </p:spPr>
        <p:txBody>
          <a:bodyPr>
            <a:noAutofit/>
          </a:bodyPr>
          <a:lstStyle/>
          <a:p>
            <a:pPr algn="l"/>
            <a:r>
              <a:rPr lang="ru-RU" b="1" dirty="0" smtClean="0">
                <a:solidFill>
                  <a:srgbClr val="9A2125"/>
                </a:solidFill>
              </a:rPr>
              <a:t>Название доклада</a:t>
            </a:r>
            <a:endParaRPr lang="ru-RU" b="1" dirty="0">
              <a:solidFill>
                <a:srgbClr val="9A2125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15552" y="5079293"/>
            <a:ext cx="12192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400" dirty="0" smtClean="0"/>
              <a:t>Имя докладчика</a:t>
            </a:r>
            <a:endParaRPr lang="ru-RU" sz="3400" dirty="0"/>
          </a:p>
        </p:txBody>
      </p:sp>
      <p:sp>
        <p:nvSpPr>
          <p:cNvPr id="9" name="TextBox 8"/>
          <p:cNvSpPr txBox="1"/>
          <p:nvPr/>
        </p:nvSpPr>
        <p:spPr>
          <a:xfrm>
            <a:off x="715552" y="5823917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Название компании или логотип</a:t>
            </a:r>
            <a:endParaRPr lang="ru-RU" sz="2800" dirty="0"/>
          </a:p>
        </p:txBody>
      </p:sp>
      <p:sp>
        <p:nvSpPr>
          <p:cNvPr id="10" name="AutoShape 2" descr="image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AutoShape 4" descr="image.p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69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7590561" y="3754215"/>
            <a:ext cx="2413278" cy="157184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Уважаемые докладчики!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13500"/>
            <a:ext cx="10515600" cy="18815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Данный шаблон использовать не обязательно, но крайне желательно для придания единообразия стилю конференции. </a:t>
            </a:r>
          </a:p>
          <a:p>
            <a:pPr marL="0" indent="0">
              <a:buNone/>
            </a:pPr>
            <a:r>
              <a:rPr lang="ru-RU" sz="2400" dirty="0"/>
              <a:t>Если используете свой шаблон, вставьте в него один из логотипов</a:t>
            </a:r>
            <a:r>
              <a:rPr lang="en-US" sz="2400" dirty="0"/>
              <a:t> </a:t>
            </a:r>
            <a:r>
              <a:rPr lang="en-US" sz="2400" dirty="0" err="1"/>
              <a:t>ProfsoUX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на титульной странице:</a:t>
            </a:r>
          </a:p>
          <a:p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115983" y="5470704"/>
            <a:ext cx="1977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Прозрачный фон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26724" y="5470704"/>
            <a:ext cx="2369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Непрозрачный фон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423" y="3464530"/>
            <a:ext cx="2335473" cy="233547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623" y="3754215"/>
            <a:ext cx="2127946" cy="159159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758" y="3681017"/>
            <a:ext cx="2237487" cy="16647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17310" y="5302822"/>
            <a:ext cx="1848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Прозрачный фон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362074" y="5362598"/>
            <a:ext cx="2297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Белый фон</a:t>
            </a:r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9993" y="3754215"/>
            <a:ext cx="2112564" cy="15718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782650" y="5362598"/>
            <a:ext cx="250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Для темного фона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285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1562</TotalTime>
  <Words>50</Words>
  <Application>Microsoft Office PowerPoint</Application>
  <PresentationFormat>Произвольный</PresentationFormat>
  <Paragraphs>12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Название доклада</vt:lpstr>
      <vt:lpstr>Уважаемые докладчики!</vt:lpstr>
    </vt:vector>
  </TitlesOfParts>
  <Company>First Line Software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Darya Patyutko</dc:creator>
  <cp:lastModifiedBy>Alina Sokolova</cp:lastModifiedBy>
  <cp:revision>62</cp:revision>
  <dcterms:created xsi:type="dcterms:W3CDTF">2017-02-03T12:45:40Z</dcterms:created>
  <dcterms:modified xsi:type="dcterms:W3CDTF">2020-01-24T10:16:47Z</dcterms:modified>
</cp:coreProperties>
</file>